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C"/>
    <a:srgbClr val="B1B3B4"/>
    <a:srgbClr val="F9F0E9"/>
    <a:srgbClr val="E1E1E1"/>
    <a:srgbClr val="DDDDDD"/>
    <a:srgbClr val="403E3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>
        <p:scale>
          <a:sx n="75" d="100"/>
          <a:sy n="75" d="100"/>
        </p:scale>
        <p:origin x="931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b="1185"/>
          <a:stretch/>
        </p:blipFill>
        <p:spPr>
          <a:xfrm>
            <a:off x="-90709" y="0"/>
            <a:ext cx="6796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6060" y="0"/>
            <a:ext cx="5638800" cy="68580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4980" y="1256288"/>
            <a:ext cx="5140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dLib" panose="020B7200000000000000" pitchFamily="34" charset="0"/>
              </a:rPr>
              <a:t>Steller Greed: </a:t>
            </a:r>
          </a:p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An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 inspired Game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980" y="3759200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By </a:t>
            </a:r>
            <a:br>
              <a:rPr lang="en-US" sz="5000" dirty="0" smtClean="0">
                <a:latin typeface="AdLib" panose="020B7200000000000000" pitchFamily="34" charset="0"/>
              </a:rPr>
            </a:br>
            <a:r>
              <a:rPr lang="en-US" sz="5000" dirty="0" err="1" smtClean="0">
                <a:latin typeface="AdLib" panose="020B7200000000000000" pitchFamily="34" charset="0"/>
              </a:rPr>
              <a:t>Sujal</a:t>
            </a:r>
            <a:r>
              <a:rPr lang="en-US" sz="5000" dirty="0" smtClean="0">
                <a:latin typeface="AdLib" panose="020B7200000000000000" pitchFamily="34" charset="0"/>
              </a:rPr>
              <a:t> Shrestha</a:t>
            </a:r>
            <a:endParaRPr lang="en-US" sz="5000" dirty="0">
              <a:latin typeface="AdLib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1" y="1256288"/>
            <a:ext cx="24779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23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"/>
          <a:stretch/>
        </p:blipFill>
        <p:spPr>
          <a:xfrm>
            <a:off x="0" y="0"/>
            <a:ext cx="12192000" cy="6847840"/>
          </a:xfrm>
        </p:spPr>
      </p:pic>
      <p:sp>
        <p:nvSpPr>
          <p:cNvPr id="5" name="Round Diagonal Corner Rectangle 4"/>
          <p:cNvSpPr/>
          <p:nvPr/>
        </p:nvSpPr>
        <p:spPr>
          <a:xfrm>
            <a:off x="3479349" y="25252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175" y="2993033"/>
            <a:ext cx="43620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THANK YOU!!</a:t>
            </a:r>
            <a:endParaRPr lang="en-US" sz="50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236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2" t="338" r="11192" b="-338"/>
          <a:stretch/>
        </p:blipFill>
        <p:spPr>
          <a:xfrm>
            <a:off x="0" y="0"/>
            <a:ext cx="712228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3706" y="0"/>
            <a:ext cx="5108294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51040" y="286795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Table of Contents</a:t>
            </a:r>
            <a:endParaRPr lang="en-US" sz="50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49596" y="2039931"/>
            <a:ext cx="51996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Languages and 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Biref</a:t>
            </a:r>
            <a:r>
              <a:rPr lang="en-US" sz="2200" dirty="0" smtClean="0">
                <a:latin typeface="AdLib" panose="020B7200000000000000" pitchFamily="34" charset="0"/>
              </a:rPr>
              <a:t> </a:t>
            </a:r>
            <a:r>
              <a:rPr lang="en-US" sz="2200" dirty="0" smtClean="0">
                <a:latin typeface="AdLib" panose="020B7200000000000000" pitchFamily="34" charset="0"/>
              </a:rPr>
              <a:t>overview of </a:t>
            </a:r>
            <a:r>
              <a:rPr lang="en-US" sz="2200" dirty="0" err="1" smtClean="0">
                <a:latin typeface="AdLib" panose="020B7200000000000000" pitchFamily="34" charset="0"/>
              </a:rPr>
              <a:t>EverWing</a:t>
            </a:r>
            <a:r>
              <a:rPr lang="en-US" sz="2200" dirty="0" smtClean="0">
                <a:latin typeface="AdLib" panose="020B7200000000000000" pitchFamily="34" charset="0"/>
              </a:rPr>
              <a:t/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Our game: Steller Greed</a:t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Rules and </a:t>
            </a:r>
            <a:r>
              <a:rPr lang="en-US" sz="2200" dirty="0" smtClean="0">
                <a:latin typeface="AdLib" panose="020B7200000000000000" pitchFamily="34" charset="0"/>
              </a:rPr>
              <a:t>Scores</a:t>
            </a:r>
          </a:p>
          <a:p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Delployed</a:t>
            </a:r>
            <a:r>
              <a:rPr lang="en-US" sz="2200" dirty="0" smtClean="0">
                <a:latin typeface="AdLib" panose="020B7200000000000000" pitchFamily="34" charset="0"/>
              </a:rPr>
              <a:t> Link</a:t>
            </a:r>
            <a:endParaRPr lang="en-US" sz="2200" dirty="0" smtClean="0">
              <a:latin typeface="AdLib" panose="020B7200000000000000" pitchFamily="34" charset="0"/>
            </a:endParaRPr>
          </a:p>
          <a:p>
            <a:endParaRPr lang="en-US" sz="24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16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8"/>
          <a:stretch/>
        </p:blipFill>
        <p:spPr>
          <a:xfrm>
            <a:off x="0" y="0"/>
            <a:ext cx="12192000" cy="6846277"/>
          </a:xfr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10771" y="658574"/>
            <a:ext cx="6970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dLib" panose="020B7200000000000000" pitchFamily="34" charset="0"/>
              </a:rPr>
              <a:t>Languages and Tools Used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2226" y="3229749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HTML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8538" y="3244587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CSS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3943" y="328635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JavaScript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0770" y="5495891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VS Code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11522" y="5476144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dLib" panose="020B7200000000000000" pitchFamily="34" charset="0"/>
              </a:rPr>
              <a:t>Figma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4713" y="549589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Google Chrome</a:t>
            </a:r>
            <a:endParaRPr lang="en-US" dirty="0">
              <a:latin typeface="AdLib" panose="020B7200000000000000" pitchFamily="34" charset="0"/>
            </a:endParaRPr>
          </a:p>
        </p:txBody>
      </p:sp>
      <p:pic>
        <p:nvPicPr>
          <p:cNvPr id="2050" name="Picture 2" descr="js-logo – The International Conference On Miss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96" y="19841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oogle Chrome icon (February 2022)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82" y="438930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CSS3 logo and wordmark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538" y="1856275"/>
            <a:ext cx="6482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ma SVG Logo &amp; Wordmark | Figma Communit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r="22349"/>
          <a:stretch/>
        </p:blipFill>
        <p:spPr bwMode="auto">
          <a:xfrm>
            <a:off x="9211522" y="4294924"/>
            <a:ext cx="8915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3C HTML5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0" y="199112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Visual Studio Code 1.35 icon.svg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3" y="42810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466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5752" y="0"/>
            <a:ext cx="4946248" cy="6858000"/>
          </a:xfrm>
          <a:prstGeom prst="rect">
            <a:avLst/>
          </a:prstGeom>
          <a:solidFill>
            <a:srgbClr val="F9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r="37276"/>
          <a:stretch/>
        </p:blipFill>
        <p:spPr>
          <a:xfrm>
            <a:off x="0" y="-46298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00210" y="104881"/>
            <a:ext cx="76917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Brief Overview of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: 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3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dLib" panose="020B7200000000000000" pitchFamily="34" charset="0"/>
              </a:rPr>
              <a:t>EverWing</a:t>
            </a:r>
            <a:r>
              <a:rPr lang="en-US" sz="2000" dirty="0">
                <a:latin typeface="AdLib" panose="020B7200000000000000" pitchFamily="34" charset="0"/>
              </a:rPr>
              <a:t> features thrilling side-scrolling aerial combat with guardians and mythical creatures, each having unique abilities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together.</a:t>
            </a:r>
          </a:p>
        </p:txBody>
      </p:sp>
      <p:pic>
        <p:nvPicPr>
          <p:cNvPr id="1026" name="Picture 2" descr="EverWing – Tap to play, instantly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0" y="-69446"/>
            <a:ext cx="4151356" cy="69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16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0" y="0"/>
            <a:ext cx="67767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4800" y="0"/>
            <a:ext cx="5537200" cy="6858000"/>
          </a:xfrm>
          <a:prstGeom prst="rect">
            <a:avLst/>
          </a:prstGeom>
          <a:solidFill>
            <a:srgbClr val="B1B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8640" y="505271"/>
            <a:ext cx="50495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Our game: Steller Greed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Embark on an interstellar adventure with Space Jump, a mobile game inspired by </a:t>
            </a:r>
            <a:r>
              <a:rPr lang="en-US" dirty="0" err="1">
                <a:latin typeface="AdLib" panose="020B7200000000000000" pitchFamily="34" charset="0"/>
              </a:rPr>
              <a:t>EverWing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Make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ascend through cosmic heights, avoiding </a:t>
            </a:r>
            <a:r>
              <a:rPr lang="en-US" dirty="0" err="1">
                <a:latin typeface="AdLib" panose="020B7200000000000000" pitchFamily="34" charset="0"/>
              </a:rPr>
              <a:t>obtacles</a:t>
            </a:r>
            <a:r>
              <a:rPr lang="en-US" dirty="0">
                <a:latin typeface="AdLib" panose="020B7200000000000000" pitchFamily="34" charset="0"/>
              </a:rPr>
              <a:t> and satisfying its greed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Propel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to cosmic heights and achieve an out-of-this-world high score.</a:t>
            </a:r>
            <a:endParaRPr lang="en-US" dirty="0" smtClean="0">
              <a:latin typeface="AdLib" panose="020B7200000000000000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081589" y="24236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7880" y="2888745"/>
            <a:ext cx="5140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Steller Greed</a:t>
            </a:r>
            <a:endParaRPr lang="en-US" sz="45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20" y="419398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Controls: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2" y="1669793"/>
            <a:ext cx="293630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0" y="1669793"/>
            <a:ext cx="2936303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0480" y="5100913"/>
            <a:ext cx="59639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right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480" y="5100914"/>
            <a:ext cx="60798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left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17302" y="5285090"/>
            <a:ext cx="27649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23632" y="5285090"/>
            <a:ext cx="272738" cy="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4342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3042"/>
            <a:ext cx="12192000" cy="719104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154" y="273312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Rules and Scores: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6787" y="2879328"/>
            <a:ext cx="771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1. Collect the coins to boost your score; the greedier, the better.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308" y="5605565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2. </a:t>
            </a:r>
            <a:r>
              <a:rPr lang="en-US" sz="2400" dirty="0">
                <a:latin typeface="AdLib" panose="020B7200000000000000" pitchFamily="34" charset="0"/>
              </a:rPr>
              <a:t>Avoid These, else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gets a hit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3693" y="5420898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3. When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can't go on any longer, Its 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3440178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1033032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01" y="104678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01" y="1026060"/>
            <a:ext cx="1828800" cy="182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5" y="3698963"/>
            <a:ext cx="162106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04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0" y="0"/>
            <a:ext cx="5334000" cy="6858000"/>
          </a:xfrm>
          <a:prstGeom prst="round2DiagRect">
            <a:avLst/>
          </a:prstGeom>
          <a:solidFill>
            <a:srgbClr val="C5C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97923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ITS THAT SIMPLE!!!!!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16281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0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6640" y="95891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CHECK OUT THE GAME!!!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760" y="2193817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GitHub </a:t>
            </a:r>
            <a:r>
              <a:rPr lang="en-US" sz="3000" dirty="0" err="1" smtClean="0">
                <a:latin typeface="AdLib" panose="020B7200000000000000" pitchFamily="34" charset="0"/>
              </a:rPr>
              <a:t>Reop</a:t>
            </a:r>
            <a:r>
              <a:rPr lang="en-US" sz="3000" dirty="0" smtClean="0">
                <a:latin typeface="AdLib" panose="020B7200000000000000" pitchFamily="34" charset="0"/>
              </a:rPr>
              <a:t>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640" y="4248909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9040" y="2790475"/>
            <a:ext cx="525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github.com/Sujal-Shresth/stellerGreed </a:t>
            </a:r>
            <a:endParaRPr lang="en-US" sz="25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9040" y="482423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sujal-shresth.github.io/stellerGreed</a:t>
            </a:r>
            <a:r>
              <a:rPr lang="en-US" sz="2500" dirty="0">
                <a:latin typeface="AdLib" panose="020B7200000000000000" pitchFamily="34" charset="0"/>
              </a:rPr>
              <a:t>/</a:t>
            </a:r>
            <a:endParaRPr lang="en-US" sz="2500" dirty="0">
              <a:latin typeface="AdLib" panose="020B72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120" y="4878829"/>
            <a:ext cx="343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 QR Code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1630" b="25333"/>
          <a:stretch/>
        </p:blipFill>
        <p:spPr>
          <a:xfrm>
            <a:off x="8172540" y="1957590"/>
            <a:ext cx="2308679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7941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140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AdLib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21</cp:revision>
  <dcterms:created xsi:type="dcterms:W3CDTF">2023-11-20T06:55:12Z</dcterms:created>
  <dcterms:modified xsi:type="dcterms:W3CDTF">2023-11-25T02:45:49Z</dcterms:modified>
</cp:coreProperties>
</file>